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92" r:id="rId13"/>
    <p:sldId id="295" r:id="rId14"/>
    <p:sldId id="293" r:id="rId15"/>
    <p:sldId id="298" r:id="rId16"/>
    <p:sldId id="299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6" r:id="rId41"/>
    <p:sldId id="297" r:id="rId42"/>
    <p:sldId id="291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1" d="100"/>
          <a:sy n="81" d="100"/>
        </p:scale>
        <p:origin x="67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5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26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727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728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29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3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599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4860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5D3B5-38BE-4220-AA42-6BFD0AD1CE61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104860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0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7B77-82AB-4992-8C02-16412CD402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58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48585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58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5D3B5-38BE-4220-AA42-6BFD0AD1CE61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104858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58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7B77-82AB-4992-8C02-16412CD402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4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4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5D3B5-38BE-4220-AA42-6BFD0AD1CE61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104864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4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7B77-82AB-4992-8C02-16412CD402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5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86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48687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8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5D3B5-38BE-4220-AA42-6BFD0AD1CE61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104868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9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7B77-82AB-4992-8C02-16412CD40207}" type="slidenum">
              <a:rPr lang="en-US" smtClean="0"/>
              <a:t>‹#›</a:t>
            </a:fld>
            <a:endParaRPr lang="en-US"/>
          </a:p>
        </p:txBody>
      </p:sp>
      <p:sp>
        <p:nvSpPr>
          <p:cNvPr id="1048691" name="TextBox 11"/>
          <p:cNvSpPr txBox="1"/>
          <p:nvPr/>
        </p:nvSpPr>
        <p:spPr>
          <a:xfrm>
            <a:off x="898295" y="971253"/>
            <a:ext cx="801912" cy="190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048692" name="TextBox 14"/>
          <p:cNvSpPr txBox="1"/>
          <p:nvPr/>
        </p:nvSpPr>
        <p:spPr>
          <a:xfrm>
            <a:off x="9330490" y="2613787"/>
            <a:ext cx="801912" cy="190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39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4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5D3B5-38BE-4220-AA42-6BFD0AD1CE61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104864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7B77-82AB-4992-8C02-16412CD402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4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05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70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70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708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70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71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3145730" name="Straight Connector 16"/>
          <p:cNvCxnSpPr>
            <a:cxnSpLocks/>
          </p:cNvCxnSpPr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5731" name="Straight Connector 17"/>
          <p:cNvCxnSpPr>
            <a:cxnSpLocks/>
          </p:cNvCxnSpPr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7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5D3B5-38BE-4220-AA42-6BFD0AD1CE61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10487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7B77-82AB-4992-8C02-16412CD402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55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56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48657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5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59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48660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6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6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48663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3145728" name="Straight Connector 18"/>
          <p:cNvCxnSpPr>
            <a:cxnSpLocks/>
          </p:cNvCxnSpPr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5729" name="Straight Connector 19"/>
          <p:cNvCxnSpPr>
            <a:cxnSpLocks/>
          </p:cNvCxnSpPr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66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5D3B5-38BE-4220-AA42-6BFD0AD1CE61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104866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6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7B77-82AB-4992-8C02-16412CD402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21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2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5D3B5-38BE-4220-AA42-6BFD0AD1CE61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104872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2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7B77-82AB-4992-8C02-16412CD402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0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81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8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5D3B5-38BE-4220-AA42-6BFD0AD1CE61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10486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8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7B77-82AB-4992-8C02-16412CD402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9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9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5D3B5-38BE-4220-AA42-6BFD0AD1CE61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104869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9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7B77-82AB-4992-8C02-16412CD402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7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68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6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5D3B5-38BE-4220-AA42-6BFD0AD1CE61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104867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7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7B77-82AB-4992-8C02-16412CD402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99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00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0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5D3B5-38BE-4220-AA42-6BFD0AD1CE61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104870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0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7B77-82AB-4992-8C02-16412CD402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7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7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7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7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7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5D3B5-38BE-4220-AA42-6BFD0AD1CE61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104867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7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7B77-82AB-4992-8C02-16412CD402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35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5D3B5-38BE-4220-AA42-6BFD0AD1CE61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104863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3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7B77-82AB-4992-8C02-16412CD402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5D3B5-38BE-4220-AA42-6BFD0AD1CE61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104859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59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7B77-82AB-4992-8C02-16412CD402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4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15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16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71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5D3B5-38BE-4220-AA42-6BFD0AD1CE61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104871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1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7B77-82AB-4992-8C02-16412CD402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49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4865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5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5D3B5-38BE-4220-AA42-6BFD0AD1CE61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104865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5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7B77-82AB-4992-8C02-16412CD402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7"/>
          <p:cNvPicPr>
            <a:picLocks noChangeAspect="1"/>
          </p:cNvPicPr>
          <p:nvPr/>
        </p:nvPicPr>
        <p:blipFill rotWithShape="1">
          <a:blip r:embed="rId19"/>
          <a:srcRect l="3613"/>
          <a:stretch>
            <a:fillRect/>
          </a:stretch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097153" name="Picture 6"/>
          <p:cNvPicPr>
            <a:picLocks noChangeAspect="1"/>
          </p:cNvPicPr>
          <p:nvPr/>
        </p:nvPicPr>
        <p:blipFill rotWithShape="1">
          <a:blip r:embed="rId20"/>
          <a:srcRect l="35640"/>
          <a:stretch>
            <a:fillRect/>
          </a:stretch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4857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97154" name="Picture 8"/>
          <p:cNvPicPr>
            <a:picLocks noChangeAspect="1"/>
          </p:cNvPicPr>
          <p:nvPr/>
        </p:nvPicPr>
        <p:blipFill rotWithShape="1">
          <a:blip r:embed="rId21"/>
          <a:srcRect t="28813"/>
          <a:stretch>
            <a:fillRect/>
          </a:stretch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97155" name="Picture 9"/>
          <p:cNvPicPr>
            <a:picLocks noChangeAspect="1"/>
          </p:cNvPicPr>
          <p:nvPr/>
        </p:nvPicPr>
        <p:blipFill rotWithShape="1">
          <a:blip r:embed="rId22"/>
          <a:srcRect b="23320"/>
          <a:stretch>
            <a:fillRect/>
          </a:stretch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048577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8578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579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580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9C5D3B5-38BE-4220-AA42-6BFD0AD1CE61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1048581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82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7B77-82AB-4992-8C02-16412CD40207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6.pn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6.png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6.png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6.png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6.png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6.png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6.png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6.png"/><Relationship Id="rId4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6.png"/><Relationship Id="rId4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6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6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6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6.png"/><Relationship Id="rId4" Type="http://schemas.openxmlformats.org/officeDocument/2006/relationships/image" Target="../media/image3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6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6.png"/><Relationship Id="rId4" Type="http://schemas.openxmlformats.org/officeDocument/2006/relationships/image" Target="../media/image3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6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5" Type="http://schemas.openxmlformats.org/officeDocument/2006/relationships/image" Target="../media/image6.png"/><Relationship Id="rId4" Type="http://schemas.openxmlformats.org/officeDocument/2006/relationships/image" Target="../media/image3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5" Type="http://schemas.openxmlformats.org/officeDocument/2006/relationships/image" Target="../media/image6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5" Type="http://schemas.openxmlformats.org/officeDocument/2006/relationships/image" Target="../media/image6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5" Type="http://schemas.openxmlformats.org/officeDocument/2006/relationships/image" Target="../media/image6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5" Type="http://schemas.openxmlformats.org/officeDocument/2006/relationships/image" Target="../media/image6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6" Type="http://schemas.openxmlformats.org/officeDocument/2006/relationships/image" Target="../media/image6.png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6" Type="http://schemas.openxmlformats.org/officeDocument/2006/relationships/image" Target="../media/image6.png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5" Type="http://schemas.openxmlformats.org/officeDocument/2006/relationships/image" Target="../media/image6.png"/><Relationship Id="rId4" Type="http://schemas.openxmlformats.org/officeDocument/2006/relationships/image" Target="../media/image4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5" Type="http://schemas.openxmlformats.org/officeDocument/2006/relationships/image" Target="../media/image6.png"/><Relationship Id="rId4" Type="http://schemas.openxmlformats.org/officeDocument/2006/relationships/image" Target="../media/image47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6" Type="http://schemas.openxmlformats.org/officeDocument/2006/relationships/image" Target="../media/image6.png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6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6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6.pn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6.pn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AFRICAN   HISTORY</a:t>
            </a:r>
          </a:p>
        </p:txBody>
      </p:sp>
      <p:sp>
        <p:nvSpPr>
          <p:cNvPr id="1048604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14C0CD4-2B02-4B9A-BBF8-EE1909A329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63"/>
    </mc:Choice>
    <mc:Fallback>
      <p:transition spd="slow" advTm="121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48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04860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222" y="-13345"/>
            <a:ext cx="8402594" cy="6371692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58A6843-1557-4F36-87E7-9E1C9B9898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44"/>
    </mc:Choice>
    <mc:Fallback>
      <p:transition spd="slow" advTm="5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3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2811" y="86497"/>
            <a:ext cx="9106930" cy="625756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F681F23-39A9-4FD7-83B1-C8D999FBB8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54"/>
    </mc:Choice>
    <mc:Fallback>
      <p:transition spd="slow" advTm="7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1" name="Title 10487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32" name="Picture Placeholder 1048731"/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33" name="Text Placeholder 104873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93" name="Picture 2097192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22924" y="0"/>
            <a:ext cx="9255502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AC30104-B101-49AC-895D-C4E6F6E6CB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64"/>
    </mc:Choice>
    <mc:Fallback>
      <p:transition spd="slow" advTm="66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0" name="Title 104873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41" name="Picture Placeholder 1048740"/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42" name="Text Placeholder 104874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95" name="Picture 2097194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96158" y="0"/>
            <a:ext cx="9698881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5EA5C25-B6F2-42D1-963D-3C103D80F5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24"/>
    </mc:Choice>
    <mc:Fallback>
      <p:transition spd="slow" advTm="60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4" name="Title 104873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35" name="Picture Placeholder 1048734"/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36" name="Text Placeholder 104873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94" name="Picture 2097193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36277" y="0"/>
            <a:ext cx="8318619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726CC2C-9761-4A70-8193-F0344F349A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20"/>
    </mc:Choice>
    <mc:Fallback>
      <p:transition spd="slow" advTm="68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9" name="Title 104874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50" name="Picture Placeholder 1048749"/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51" name="Text Placeholder 1048750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200" name="Picture 2097199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318674" y="0"/>
            <a:ext cx="6707237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658C273-F69F-446B-AB33-5D4BFF872D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23"/>
    </mc:Choice>
    <mc:Fallback>
      <p:transition spd="slow" advTm="159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2" name="Title 104875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53" name="Picture Placeholder 1048752"/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54" name="Text Placeholder 104875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6DCE7EA-C89E-43C0-9AE6-E640BCC66E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04"/>
    </mc:Choice>
    <mc:Fallback>
      <p:transition spd="slow" advTm="2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Title 10486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17" name="Picture Placeholder 1048616"/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18" name="Text Placeholder 104861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74" name="Picture 2097173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70064" y="0"/>
            <a:ext cx="9900693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6106C82-8261-4D3C-BA2D-A6F68EC010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24"/>
    </mc:Choice>
    <mc:Fallback>
      <p:transition spd="slow" advTm="20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Title 10486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20" name="Picture Placeholder 1048619"/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21" name="Text Placeholder 1048620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75" name="Picture 2097174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02752" y="0"/>
            <a:ext cx="9877434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2C8E978-7B78-4B68-9C52-7713EBBEE2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91"/>
    </mc:Choice>
    <mc:Fallback>
      <p:transition spd="slow" advTm="78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Title 10486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23" name="Picture Placeholder 1048622"/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24" name="Text Placeholder 104862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76" name="Picture 2097175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35432" y="0"/>
            <a:ext cx="9404442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343D769-A977-4FCB-85B6-2B958550EF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66"/>
    </mc:Choice>
    <mc:Fallback>
      <p:transition spd="slow" advTm="4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393" y="160638"/>
            <a:ext cx="6086449" cy="630228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FAD2B91-CEDE-4FD8-BB70-DB34A36222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34"/>
    </mc:Choice>
    <mc:Fallback>
      <p:transition spd="slow" advTm="151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945" y="222422"/>
            <a:ext cx="7562335" cy="6188319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AD4F84F-5508-4548-89B6-C37D355663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70"/>
    </mc:Choice>
    <mc:Fallback>
      <p:transition spd="slow" advTm="44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050" y="432969"/>
            <a:ext cx="3943900" cy="5992061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AF4BBA9-2321-406A-B2E7-AED6A17EE7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25"/>
    </mc:Choice>
    <mc:Fallback>
      <p:transition spd="slow" advTm="5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817" y="141083"/>
            <a:ext cx="9737124" cy="6716917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F2AC0B6-57D3-47AA-B10E-EE04329589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96"/>
    </mc:Choice>
    <mc:Fallback>
      <p:transition spd="slow" advTm="75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Title 104858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590" name="Picture Placeholder 1048589"/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591" name="Text Placeholder 1048590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56" name="Picture 2097155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19239" y="0"/>
            <a:ext cx="9725637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C66E4E6-1F36-42C5-8124-823A512C01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70"/>
    </mc:Choice>
    <mc:Fallback>
      <p:transition spd="slow" advTm="50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Title 104859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593" name="Picture Placeholder 1048592"/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594" name="Text Placeholder 104859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57" name="Picture 2097156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577"/>
            <a:ext cx="12192000" cy="6694846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A522717-EF0E-4F11-97B3-F6FAA67687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56"/>
    </mc:Choice>
    <mc:Fallback>
      <p:transition spd="slow" advTm="7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762" y="387640"/>
            <a:ext cx="9922475" cy="608272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66F6174-2E02-4C30-8419-9A88A1E8A2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07"/>
    </mc:Choice>
    <mc:Fallback>
      <p:transition spd="slow" advTm="70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882" y="210065"/>
            <a:ext cx="7661190" cy="6228587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1E77474-827A-47FE-97A8-06118DE575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61"/>
    </mc:Choice>
    <mc:Fallback>
      <p:transition spd="slow" advTm="10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7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086" y="36974"/>
            <a:ext cx="7920682" cy="6359477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82B92B2-624F-49EB-94FC-CAA05F3F9C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72"/>
    </mc:Choice>
    <mc:Fallback>
      <p:transition spd="slow" advTm="8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Title 10486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26" name="Picture Placeholder 1048625"/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27" name="Text Placeholder 104862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78" name="Picture 2097177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85087" y="0"/>
            <a:ext cx="10490112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92563AC-222B-494D-9ACF-03559BD8E4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51"/>
    </mc:Choice>
    <mc:Fallback>
      <p:transition spd="slow" advTm="142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9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24" y="274116"/>
            <a:ext cx="9650627" cy="6131862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0050FFD-784A-4AF5-8944-6E20CE9901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93"/>
    </mc:Choice>
    <mc:Fallback>
      <p:transition spd="slow" advTm="81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4513" y="135015"/>
            <a:ext cx="7722973" cy="658797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7C91DAD-BA31-4F0E-B2C3-79D063A336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52"/>
    </mc:Choice>
    <mc:Fallback>
      <p:transition spd="slow" advTm="5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Title 10486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29" name="Picture Placeholder 1048628"/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30" name="Text Placeholder 1048629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80" name="Picture 2097179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92605" y="0"/>
            <a:ext cx="9362443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5814F98-9EAD-4B9E-8DF2-FA0B102C3E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23"/>
    </mc:Choice>
    <mc:Fallback>
      <p:transition spd="slow" advTm="11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1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114" y="55228"/>
            <a:ext cx="9576485" cy="6341224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399A23C-87A1-4C28-B604-0E52BF402F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68"/>
    </mc:Choice>
    <mc:Fallback>
      <p:transition spd="slow" advTm="7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7535" y="390101"/>
            <a:ext cx="5461687" cy="6077798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14EFB19-1BDD-4F74-8AE8-2C401F7D17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69"/>
    </mc:Choice>
    <mc:Fallback>
      <p:transition spd="slow" advTm="81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Title 10486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32" name="Picture Placeholder 1048631"/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33" name="Text Placeholder 104863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83" name="Picture 2097182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86417" y="0"/>
            <a:ext cx="9944687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90AABF7-7B2A-4371-9369-F23D951A73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69"/>
    </mc:Choice>
    <mc:Fallback>
      <p:transition spd="slow" advTm="94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4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0011" y="151420"/>
            <a:ext cx="8402593" cy="6087751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7226FE7-8DB2-4F53-90D2-ABDD3E5304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24"/>
    </mc:Choice>
    <mc:Fallback>
      <p:transition spd="slow" advTm="80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5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119" y="3430"/>
            <a:ext cx="11046940" cy="6407311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5D4CAAB-94FB-4DD5-A37F-063FDDF751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70"/>
    </mc:Choice>
    <mc:Fallback>
      <p:transition spd="slow" advTm="45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6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277" y="83789"/>
            <a:ext cx="10971336" cy="6355531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8F18B3E-B8F4-47BB-9C7E-59A6EFE387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45"/>
    </mc:Choice>
    <mc:Fallback>
      <p:transition spd="slow" advTm="9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7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816" y="106760"/>
            <a:ext cx="9984260" cy="6831734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F757117-9A45-4A45-BECD-36A4F63757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13"/>
    </mc:Choice>
    <mc:Fallback>
      <p:transition spd="slow" advTm="46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8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465" y="10463"/>
            <a:ext cx="9947189" cy="6544391"/>
          </a:xfrm>
          <a:prstGeom prst="rect">
            <a:avLst/>
          </a:prstGeom>
        </p:spPr>
      </p:pic>
      <p:pic>
        <p:nvPicPr>
          <p:cNvPr id="2097196" name="Picture 2097195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60704" y="0"/>
            <a:ext cx="10870591" cy="7506731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E178B51-3D08-4B0A-BBDD-AB6BC6A5A6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64"/>
    </mc:Choice>
    <mc:Fallback>
      <p:transition spd="slow" advTm="76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9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530" y="189462"/>
            <a:ext cx="9588843" cy="6112484"/>
          </a:xfrm>
          <a:prstGeom prst="rect">
            <a:avLst/>
          </a:prstGeom>
        </p:spPr>
      </p:pic>
      <p:pic>
        <p:nvPicPr>
          <p:cNvPr id="2097197" name="Picture 2097196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400223" y="0"/>
            <a:ext cx="9426138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166C641-0A4F-4E13-94E7-A53BE74F6D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48"/>
    </mc:Choice>
    <mc:Fallback>
      <p:transition spd="slow" advTm="92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670" y="228532"/>
            <a:ext cx="4670853" cy="531394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FF4A4D6-FF34-4715-A664-5106DDCD4E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47"/>
    </mc:Choice>
    <mc:Fallback>
      <p:transition spd="slow" advTm="115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3" name="Title 104874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44" name="Picture Placeholder 1048743"/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45" name="Text Placeholder 104874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98" name="Picture 2097197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746049" y="0"/>
            <a:ext cx="4936864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86E3B80-F686-4D58-9F62-4D78CC849E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01"/>
    </mc:Choice>
    <mc:Fallback>
      <p:transition spd="slow" advTm="101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6" name="Title 104874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47" name="Picture Placeholder 1048746"/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48" name="Text Placeholder 104874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99" name="Picture 2097198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76829" y="0"/>
            <a:ext cx="9438341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D45509F-49F8-4E4F-AF70-F6E860D34D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1"/>
    </mc:Choice>
    <mc:Fallback>
      <p:transition spd="slow" advTm="11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0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681" y="399627"/>
            <a:ext cx="9601199" cy="6058746"/>
          </a:xfrm>
          <a:prstGeom prst="rect">
            <a:avLst/>
          </a:prstGeom>
        </p:spPr>
      </p:pic>
      <p:pic>
        <p:nvPicPr>
          <p:cNvPr id="2097191" name="Picture 2097190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51947" y="0"/>
            <a:ext cx="10023395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1F83A6F-8A98-476E-8418-B4D0F2D01D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78"/>
    </mc:Choice>
    <mc:Fallback>
      <p:transition spd="slow" advTm="119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Title 104860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66" name="Picture Placeholder 2097165"/>
          <p:cNvPicPr>
            <a:picLocks noGrp="1"/>
          </p:cNvPicPr>
          <p:nvPr>
            <p:ph type="pic" idx="1"/>
          </p:nvPr>
        </p:nvPicPr>
        <p:blipFill>
          <a:blip r:embed="rId4"/>
          <a:srcRect l="-58874" r="-110725" b="-46586"/>
          <a:stretch>
            <a:fillRect/>
          </a:stretch>
        </p:blipFill>
        <p:spPr>
          <a:xfrm>
            <a:off x="80173" y="963266"/>
            <a:ext cx="14298659" cy="5336698"/>
          </a:xfrm>
        </p:spPr>
      </p:pic>
      <p:sp>
        <p:nvSpPr>
          <p:cNvPr id="1048606" name="Text Placeholder 104860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67" name="Picture 2097166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92643" y="0"/>
            <a:ext cx="10006714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AEFF5C3-3533-404D-9871-02F8E12ABB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83"/>
    </mc:Choice>
    <mc:Fallback>
      <p:transition spd="slow" advTm="86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Title 104860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08" name="Picture Placeholder 1048607"/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09" name="Text Placeholder 104860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68" name="Picture 2097167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53476" y="0"/>
            <a:ext cx="10053498" cy="6875279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3BC33FB-A294-4267-9983-7AEA33EBE2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90"/>
    </mc:Choice>
    <mc:Fallback>
      <p:transition spd="slow" advTm="76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9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524" y="284632"/>
            <a:ext cx="8303741" cy="6091731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1EBFBB0-536C-4C1D-BCFF-2AC3E44EAC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59"/>
    </mc:Choice>
    <mc:Fallback>
      <p:transition spd="slow" advTm="4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Title 104860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11" name="Picture Placeholder 1048610"/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12" name="Text Placeholder 104861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70" name="Picture 2097169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96767" y="0"/>
            <a:ext cx="10082991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C50560F-7A7B-4074-9966-6ECF0E7112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55"/>
    </mc:Choice>
    <mc:Fallback>
      <p:transition spd="slow" advTm="4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Title 10486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14" name="Picture Placeholder 1048613"/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15" name="Text Placeholder 104861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71" name="Picture 2097170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76839" y="0"/>
            <a:ext cx="10432891" cy="6643211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CF146CC-F89B-4CFA-8ACA-B8D8C18696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22"/>
    </mc:Choice>
    <mc:Fallback>
      <p:transition spd="slow" advTm="51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</Words>
  <Application>Microsoft Office PowerPoint</Application>
  <PresentationFormat>Widescreen</PresentationFormat>
  <Paragraphs>1</Paragraphs>
  <Slides>42</Slides>
  <Notes>0</Notes>
  <HiddenSlides>0</HiddenSlides>
  <MMClips>42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Century Gothic</vt:lpstr>
      <vt:lpstr>Wingdings 3</vt:lpstr>
      <vt:lpstr>Ion</vt:lpstr>
      <vt:lpstr>AFRICAN   HISTORY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JIBABS</dc:creator>
  <cp:lastModifiedBy>USER</cp:lastModifiedBy>
  <cp:revision>2</cp:revision>
  <dcterms:created xsi:type="dcterms:W3CDTF">2023-12-28T13:45:02Z</dcterms:created>
  <dcterms:modified xsi:type="dcterms:W3CDTF">2024-01-05T14:06:29Z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7429367f7c684e04a8bf964d3e925043</vt:lpwstr>
  </property>
</Properties>
</file>